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10"/>
  </p:notesMasterIdLst>
  <p:sldIdLst>
    <p:sldId id="256" r:id="rId2"/>
    <p:sldId id="258" r:id="rId3"/>
    <p:sldId id="259" r:id="rId4"/>
    <p:sldId id="263" r:id="rId5"/>
    <p:sldId id="260" r:id="rId6"/>
    <p:sldId id="261" r:id="rId7"/>
    <p:sldId id="262"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B14595-1478-4441-80BA-F994FD71D4A6}" type="datetimeFigureOut">
              <a:rPr lang="en-US" smtClean="0"/>
              <a:t>4/10/2011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AD62FB-1288-4A64-86E0-46EB6A2C1BF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AD62FB-1288-4A64-86E0-46EB6A2C1BF9}"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AD62FB-1288-4A64-86E0-46EB6A2C1BF9}"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AD62FB-1288-4A64-86E0-46EB6A2C1BF9}"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AD62FB-1288-4A64-86E0-46EB6A2C1BF9}"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AD62FB-1288-4A64-86E0-46EB6A2C1BF9}"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AD62FB-1288-4A64-86E0-46EB6A2C1BF9}"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AD62FB-1288-4A64-86E0-46EB6A2C1BF9}"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AD62FB-1288-4A64-86E0-46EB6A2C1BF9}" type="slidenum">
              <a:rPr lang="en-US" smtClean="0"/>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98CFEAC-CF25-4E5C-9CF0-F9934357376D}" type="datetimeFigureOut">
              <a:rPr lang="en-US" smtClean="0"/>
              <a:t>4/10/2011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932B426-A2C6-4772-B56A-CC9E8A9F51D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transition>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8CFEAC-CF25-4E5C-9CF0-F9934357376D}" type="datetimeFigureOut">
              <a:rPr lang="en-US" smtClean="0"/>
              <a:t>4/10/2011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32B426-A2C6-4772-B56A-CC9E8A9F51D8}" type="slidenum">
              <a:rPr lang="en-US" smtClean="0"/>
              <a:t>‹#›</a:t>
            </a:fld>
            <a:endParaRPr lang="en-US"/>
          </a:p>
        </p:txBody>
      </p:sp>
    </p:spTree>
  </p:cSld>
  <p:clrMapOvr>
    <a:masterClrMapping/>
  </p:clrMapOvr>
  <p:transition>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B98CFEAC-CF25-4E5C-9CF0-F9934357376D}" type="datetimeFigureOut">
              <a:rPr lang="en-US" smtClean="0"/>
              <a:t>4/10/2011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932B426-A2C6-4772-B56A-CC9E8A9F51D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ransition>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98CFEAC-CF25-4E5C-9CF0-F9934357376D}" type="datetimeFigureOut">
              <a:rPr lang="en-US" smtClean="0"/>
              <a:t>4/10/2011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932B426-A2C6-4772-B56A-CC9E8A9F51D8}"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98CFEAC-CF25-4E5C-9CF0-F9934357376D}" type="datetimeFigureOut">
              <a:rPr lang="en-US" smtClean="0"/>
              <a:t>4/10/2011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932B426-A2C6-4772-B56A-CC9E8A9F51D8}"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B98CFEAC-CF25-4E5C-9CF0-F9934357376D}" type="datetimeFigureOut">
              <a:rPr lang="en-US" smtClean="0"/>
              <a:t>4/10/2011</a:t>
            </a:fld>
            <a:endParaRPr lang="en-US"/>
          </a:p>
        </p:txBody>
      </p:sp>
      <p:sp>
        <p:nvSpPr>
          <p:cNvPr id="10" name="Slide Number Placeholder 9"/>
          <p:cNvSpPr>
            <a:spLocks noGrp="1"/>
          </p:cNvSpPr>
          <p:nvPr>
            <p:ph type="sldNum" sz="quarter" idx="16"/>
          </p:nvPr>
        </p:nvSpPr>
        <p:spPr/>
        <p:txBody>
          <a:bodyPr rtlCol="0"/>
          <a:lstStyle/>
          <a:p>
            <a:fld id="{7932B426-A2C6-4772-B56A-CC9E8A9F51D8}"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transition>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B98CFEAC-CF25-4E5C-9CF0-F9934357376D}" type="datetimeFigureOut">
              <a:rPr lang="en-US" smtClean="0"/>
              <a:t>4/10/2011</a:t>
            </a:fld>
            <a:endParaRPr lang="en-US"/>
          </a:p>
        </p:txBody>
      </p:sp>
      <p:sp>
        <p:nvSpPr>
          <p:cNvPr id="12" name="Slide Number Placeholder 11"/>
          <p:cNvSpPr>
            <a:spLocks noGrp="1"/>
          </p:cNvSpPr>
          <p:nvPr>
            <p:ph type="sldNum" sz="quarter" idx="16"/>
          </p:nvPr>
        </p:nvSpPr>
        <p:spPr/>
        <p:txBody>
          <a:bodyPr rtlCol="0"/>
          <a:lstStyle/>
          <a:p>
            <a:fld id="{7932B426-A2C6-4772-B56A-CC9E8A9F51D8}"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98CFEAC-CF25-4E5C-9CF0-F9934357376D}" type="datetimeFigureOut">
              <a:rPr lang="en-US" smtClean="0"/>
              <a:t>4/10/2011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932B426-A2C6-4772-B56A-CC9E8A9F51D8}" type="slidenum">
              <a:rPr lang="en-US" smtClean="0"/>
              <a:t>‹#›</a:t>
            </a:fld>
            <a:endParaRPr lang="en-US"/>
          </a:p>
        </p:txBody>
      </p:sp>
    </p:spTree>
  </p:cSld>
  <p:clrMapOvr>
    <a:masterClrMapping/>
  </p:clrMapOvr>
  <p:transition>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8CFEAC-CF25-4E5C-9CF0-F9934357376D}" type="datetimeFigureOut">
              <a:rPr lang="en-US" smtClean="0"/>
              <a:t>4/10/2011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932B426-A2C6-4772-B56A-CC9E8A9F51D8}" type="slidenum">
              <a:rPr lang="en-US" smtClean="0"/>
              <a:t>‹#›</a:t>
            </a:fld>
            <a:endParaRPr lang="en-US"/>
          </a:p>
        </p:txBody>
      </p:sp>
    </p:spTree>
  </p:cSld>
  <p:clrMapOvr>
    <a:masterClrMapping/>
  </p:clrMapOvr>
  <p:transition>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98CFEAC-CF25-4E5C-9CF0-F9934357376D}" type="datetimeFigureOut">
              <a:rPr lang="en-US" smtClean="0"/>
              <a:t>4/10/2011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932B426-A2C6-4772-B56A-CC9E8A9F51D8}"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B98CFEAC-CF25-4E5C-9CF0-F9934357376D}" type="datetimeFigureOut">
              <a:rPr lang="en-US" smtClean="0"/>
              <a:t>4/10/2011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932B426-A2C6-4772-B56A-CC9E8A9F51D8}"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transition>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B98CFEAC-CF25-4E5C-9CF0-F9934357376D}" type="datetimeFigureOut">
              <a:rPr lang="en-US" smtClean="0"/>
              <a:t>4/10/2011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932B426-A2C6-4772-B56A-CC9E8A9F51D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ransition>
    <p:wipe/>
  </p:transition>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en.wikipedia.org/wiki/Joseph_Warr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en.wikipedia.org/wiki/Joseph_Warr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en.wikipedia.org/wiki/Joseph_Warr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en.wikipedia.org/wiki/Boston_Gazette"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en.wikipedia.org/wiki/Joseph_Warren"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en.wikipedia.org/wiki/Joseph_Warren"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Dr. Joseph Warren</a:t>
            </a:r>
            <a:endParaRPr lang="en-US" dirty="0"/>
          </a:p>
        </p:txBody>
      </p:sp>
      <p:sp>
        <p:nvSpPr>
          <p:cNvPr id="3" name="Subtitle 2"/>
          <p:cNvSpPr>
            <a:spLocks noGrp="1"/>
          </p:cNvSpPr>
          <p:nvPr>
            <p:ph type="subTitle" idx="1"/>
          </p:nvPr>
        </p:nvSpPr>
        <p:spPr/>
        <p:txBody>
          <a:bodyPr/>
          <a:lstStyle/>
          <a:p>
            <a:r>
              <a:rPr lang="en-US" dirty="0" smtClean="0"/>
              <a:t>By: Yobi</a:t>
            </a:r>
            <a:endParaRPr lang="en-US" dirty="0"/>
          </a:p>
        </p:txBody>
      </p:sp>
    </p:spTree>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3400" y="2667000"/>
            <a:ext cx="8229600" cy="3763963"/>
          </a:xfrm>
        </p:spPr>
        <p:txBody>
          <a:bodyPr>
            <a:normAutofit/>
          </a:bodyPr>
          <a:lstStyle/>
          <a:p>
            <a:pPr>
              <a:buNone/>
            </a:pPr>
            <a:endParaRPr lang="en-US" dirty="0" smtClean="0"/>
          </a:p>
          <a:p>
            <a:pPr>
              <a:buNone/>
            </a:pPr>
            <a:endParaRPr lang="en-US" dirty="0"/>
          </a:p>
          <a:p>
            <a:pPr>
              <a:buNone/>
            </a:pPr>
            <a:endParaRPr lang="en-US" dirty="0" smtClean="0"/>
          </a:p>
          <a:p>
            <a:pPr>
              <a:buNone/>
            </a:pPr>
            <a:r>
              <a:rPr lang="en-US" dirty="0" smtClean="0"/>
              <a:t>		Dr. Joseph Warren was born on June 11, 1741 in Roxbury, Massachusetts under his parents Joseph Warren and Marry Stephens-Warren.  </a:t>
            </a:r>
            <a:endParaRPr lang="en-US" dirty="0"/>
          </a:p>
        </p:txBody>
      </p:sp>
      <p:pic>
        <p:nvPicPr>
          <p:cNvPr id="2050" name="Picture 2" descr="JosephWarrenByCopley.jpeg"/>
          <p:cNvPicPr>
            <a:picLocks noChangeAspect="1" noChangeArrowheads="1"/>
          </p:cNvPicPr>
          <p:nvPr/>
        </p:nvPicPr>
        <p:blipFill>
          <a:blip r:embed="rId3" cstate="print"/>
          <a:srcRect/>
          <a:stretch>
            <a:fillRect/>
          </a:stretch>
        </p:blipFill>
        <p:spPr bwMode="auto">
          <a:xfrm>
            <a:off x="2819400" y="457200"/>
            <a:ext cx="3733800" cy="3172460"/>
          </a:xfrm>
          <a:prstGeom prst="rect">
            <a:avLst/>
          </a:prstGeom>
          <a:noFill/>
        </p:spPr>
      </p:pic>
      <p:sp>
        <p:nvSpPr>
          <p:cNvPr id="5" name="TextBox 4"/>
          <p:cNvSpPr txBox="1"/>
          <p:nvPr/>
        </p:nvSpPr>
        <p:spPr>
          <a:xfrm>
            <a:off x="2667000" y="3810000"/>
            <a:ext cx="4419600" cy="323165"/>
          </a:xfrm>
          <a:prstGeom prst="rect">
            <a:avLst/>
          </a:prstGeom>
          <a:noFill/>
        </p:spPr>
        <p:txBody>
          <a:bodyPr wrap="square" rtlCol="0">
            <a:spAutoFit/>
          </a:bodyPr>
          <a:lstStyle/>
          <a:p>
            <a:r>
              <a:rPr lang="en-US" sz="1500" dirty="0" smtClean="0">
                <a:hlinkClick r:id="rId4"/>
              </a:rPr>
              <a:t>http://en.wikipedia.org/wiki/Joseph_Warren</a:t>
            </a:r>
            <a:endParaRPr lang="en-US" sz="1500" dirty="0"/>
          </a:p>
        </p:txBody>
      </p:sp>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3657600"/>
            <a:ext cx="8229600" cy="4144963"/>
          </a:xfrm>
        </p:spPr>
        <p:txBody>
          <a:bodyPr/>
          <a:lstStyle/>
          <a:p>
            <a:pPr>
              <a:buNone/>
            </a:pPr>
            <a:r>
              <a:rPr lang="en-US" dirty="0" smtClean="0"/>
              <a:t>    	At the age of 18, Warren graduated from Harvard University, studying medicine. After graduating, he taught in a school in Roxbury for two years. After teaching, he began his medical practice in Boston.</a:t>
            </a:r>
            <a:endParaRPr lang="en-US" dirty="0"/>
          </a:p>
        </p:txBody>
      </p:sp>
      <p:pic>
        <p:nvPicPr>
          <p:cNvPr id="31746" name="Picture 2" descr="http://upload.wikimedia.org/wikipedia/commons/thumb/c/cb/1826_JosephWarren_BostonMonthlyMag_v2_no1.png/170px-1826_JosephWarren_BostonMonthlyMag_v2_no1.png"/>
          <p:cNvPicPr>
            <a:picLocks noChangeAspect="1" noChangeArrowheads="1"/>
          </p:cNvPicPr>
          <p:nvPr/>
        </p:nvPicPr>
        <p:blipFill>
          <a:blip r:embed="rId3" cstate="print"/>
          <a:srcRect/>
          <a:stretch>
            <a:fillRect/>
          </a:stretch>
        </p:blipFill>
        <p:spPr bwMode="auto">
          <a:xfrm>
            <a:off x="3124200" y="0"/>
            <a:ext cx="3255596" cy="3276600"/>
          </a:xfrm>
          <a:prstGeom prst="rect">
            <a:avLst/>
          </a:prstGeom>
          <a:noFill/>
        </p:spPr>
      </p:pic>
      <p:sp>
        <p:nvSpPr>
          <p:cNvPr id="5" name="TextBox 4"/>
          <p:cNvSpPr txBox="1"/>
          <p:nvPr/>
        </p:nvSpPr>
        <p:spPr>
          <a:xfrm>
            <a:off x="2590800" y="3200400"/>
            <a:ext cx="4800600" cy="323165"/>
          </a:xfrm>
          <a:prstGeom prst="rect">
            <a:avLst/>
          </a:prstGeom>
          <a:noFill/>
        </p:spPr>
        <p:txBody>
          <a:bodyPr wrap="square" rtlCol="0">
            <a:spAutoFit/>
          </a:bodyPr>
          <a:lstStyle/>
          <a:p>
            <a:r>
              <a:rPr lang="en-US" sz="1500" dirty="0" smtClean="0">
                <a:hlinkClick r:id="rId4"/>
              </a:rPr>
              <a:t>http://en.wikipedia.org/wiki/Joseph_Warren</a:t>
            </a:r>
            <a:endParaRPr lang="en-US" sz="1500" dirty="0"/>
          </a:p>
        </p:txBody>
      </p:sp>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4267200"/>
            <a:ext cx="8382000" cy="2590800"/>
          </a:xfrm>
        </p:spPr>
        <p:txBody>
          <a:bodyPr/>
          <a:lstStyle/>
          <a:p>
            <a:pPr>
              <a:buNone/>
            </a:pPr>
            <a:r>
              <a:rPr lang="en-US" dirty="0" smtClean="0"/>
              <a:t>		In 1764, Warren married Elizabeth </a:t>
            </a:r>
            <a:r>
              <a:rPr lang="en-US" dirty="0" err="1" smtClean="0"/>
              <a:t>Hooten</a:t>
            </a:r>
            <a:r>
              <a:rPr lang="en-US" dirty="0" smtClean="0"/>
              <a:t>. They had three children, Mary, Joseph, and Elizabeth Warren.</a:t>
            </a:r>
            <a:endParaRPr lang="en-US" dirty="0"/>
          </a:p>
        </p:txBody>
      </p:sp>
      <p:pic>
        <p:nvPicPr>
          <p:cNvPr id="33794" name="Picture 2" descr="http://upload.wikimedia.org/wikipedia/en/thumb/c/cf/Warren_RLS.JPG/110px-Warren_RLS.JPG"/>
          <p:cNvPicPr>
            <a:picLocks noChangeAspect="1" noChangeArrowheads="1"/>
          </p:cNvPicPr>
          <p:nvPr/>
        </p:nvPicPr>
        <p:blipFill>
          <a:blip r:embed="rId3" cstate="print"/>
          <a:srcRect/>
          <a:stretch>
            <a:fillRect/>
          </a:stretch>
        </p:blipFill>
        <p:spPr bwMode="auto">
          <a:xfrm>
            <a:off x="3200400" y="304800"/>
            <a:ext cx="2590800" cy="3535137"/>
          </a:xfrm>
          <a:prstGeom prst="rect">
            <a:avLst/>
          </a:prstGeom>
          <a:noFill/>
        </p:spPr>
      </p:pic>
      <p:sp>
        <p:nvSpPr>
          <p:cNvPr id="5" name="TextBox 4"/>
          <p:cNvSpPr txBox="1"/>
          <p:nvPr/>
        </p:nvSpPr>
        <p:spPr>
          <a:xfrm>
            <a:off x="2743200" y="3810000"/>
            <a:ext cx="4495800" cy="553998"/>
          </a:xfrm>
          <a:prstGeom prst="rect">
            <a:avLst/>
          </a:prstGeom>
          <a:noFill/>
        </p:spPr>
        <p:txBody>
          <a:bodyPr wrap="square" rtlCol="0">
            <a:spAutoFit/>
          </a:bodyPr>
          <a:lstStyle/>
          <a:p>
            <a:r>
              <a:rPr lang="en-US" sz="1500" dirty="0" smtClean="0">
                <a:hlinkClick r:id="rId4"/>
              </a:rPr>
              <a:t>http://en.wikipedia.org/wiki/Joseph_Warren</a:t>
            </a:r>
            <a:endParaRPr lang="en-US" sz="1500" dirty="0" smtClean="0"/>
          </a:p>
          <a:p>
            <a:r>
              <a:rPr lang="en-US" sz="1500" dirty="0" smtClean="0"/>
              <a:t>Warren’s statue at Roxbury Latin School</a:t>
            </a:r>
            <a:endParaRPr lang="en-US" sz="1500" dirty="0"/>
          </a:p>
        </p:txBody>
      </p:sp>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124200"/>
            <a:ext cx="8229600" cy="3535363"/>
          </a:xfrm>
        </p:spPr>
        <p:txBody>
          <a:bodyPr>
            <a:normAutofit/>
          </a:bodyPr>
          <a:lstStyle/>
          <a:p>
            <a:pPr>
              <a:buNone/>
            </a:pPr>
            <a:r>
              <a:rPr lang="en-US" dirty="0" smtClean="0"/>
              <a:t>		During the Stamp Act and the Townshend Act, Dr. Warren published articles in </a:t>
            </a:r>
            <a:r>
              <a:rPr lang="en-US" i="1" dirty="0" smtClean="0"/>
              <a:t>The Boston Gazette </a:t>
            </a:r>
            <a:r>
              <a:rPr lang="en-US" dirty="0" smtClean="0"/>
              <a:t>under the signature, “A True Patriot”.   In June 1775, Warren was chosen second major-general, after Artemis Ward, but served as a volunteer in the Battle of Bunker Hill.</a:t>
            </a:r>
            <a:endParaRPr lang="en-US" i="1" dirty="0"/>
          </a:p>
        </p:txBody>
      </p:sp>
      <p:pic>
        <p:nvPicPr>
          <p:cNvPr id="29698" name="Picture 2" descr="BostonGazette 1756.JPG"/>
          <p:cNvPicPr>
            <a:picLocks noChangeAspect="1" noChangeArrowheads="1"/>
          </p:cNvPicPr>
          <p:nvPr/>
        </p:nvPicPr>
        <p:blipFill>
          <a:blip r:embed="rId3" cstate="print"/>
          <a:srcRect/>
          <a:stretch>
            <a:fillRect/>
          </a:stretch>
        </p:blipFill>
        <p:spPr bwMode="auto">
          <a:xfrm>
            <a:off x="3124200" y="304800"/>
            <a:ext cx="3200400" cy="2480310"/>
          </a:xfrm>
          <a:prstGeom prst="rect">
            <a:avLst/>
          </a:prstGeom>
          <a:noFill/>
        </p:spPr>
      </p:pic>
      <p:sp>
        <p:nvSpPr>
          <p:cNvPr id="5" name="TextBox 4"/>
          <p:cNvSpPr txBox="1"/>
          <p:nvPr/>
        </p:nvSpPr>
        <p:spPr>
          <a:xfrm>
            <a:off x="2895600" y="2819400"/>
            <a:ext cx="4419600" cy="323165"/>
          </a:xfrm>
          <a:prstGeom prst="rect">
            <a:avLst/>
          </a:prstGeom>
          <a:noFill/>
        </p:spPr>
        <p:txBody>
          <a:bodyPr wrap="square" rtlCol="0">
            <a:spAutoFit/>
          </a:bodyPr>
          <a:lstStyle/>
          <a:p>
            <a:r>
              <a:rPr lang="en-US" sz="1500" dirty="0" smtClean="0">
                <a:hlinkClick r:id="rId4"/>
              </a:rPr>
              <a:t>http://en.wikipedia.org/wiki/Boston_Gazette</a:t>
            </a:r>
            <a:endParaRPr lang="en-US" sz="1500" dirty="0"/>
          </a:p>
        </p:txBody>
      </p:sp>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237037"/>
            <a:ext cx="8229600" cy="2620963"/>
          </a:xfrm>
        </p:spPr>
        <p:txBody>
          <a:bodyPr/>
          <a:lstStyle/>
          <a:p>
            <a:pPr>
              <a:buNone/>
            </a:pPr>
            <a:r>
              <a:rPr lang="en-US" dirty="0" smtClean="0"/>
              <a:t>		Dr. Warren died in the Battle of Bunker Hill. He was struck in the head with a musket ball and instantly died. His remains are buried in Forest Hills cemetery in Boston.  </a:t>
            </a:r>
            <a:endParaRPr lang="en-US" dirty="0"/>
          </a:p>
        </p:txBody>
      </p:sp>
      <p:pic>
        <p:nvPicPr>
          <p:cNvPr id="27652" name="Picture 4" descr="http://upload.wikimedia.org/wikipedia/en/thumb/4/4a/JWarrengrave.JPG/170px-JWarrengrave.JPG"/>
          <p:cNvPicPr>
            <a:picLocks noChangeAspect="1" noChangeArrowheads="1"/>
          </p:cNvPicPr>
          <p:nvPr/>
        </p:nvPicPr>
        <p:blipFill>
          <a:blip r:embed="rId3" cstate="print"/>
          <a:srcRect/>
          <a:stretch>
            <a:fillRect/>
          </a:stretch>
        </p:blipFill>
        <p:spPr bwMode="auto">
          <a:xfrm>
            <a:off x="3276600" y="533400"/>
            <a:ext cx="2895600" cy="2743200"/>
          </a:xfrm>
          <a:prstGeom prst="rect">
            <a:avLst/>
          </a:prstGeom>
          <a:noFill/>
        </p:spPr>
      </p:pic>
      <p:sp>
        <p:nvSpPr>
          <p:cNvPr id="9" name="TextBox 8"/>
          <p:cNvSpPr txBox="1"/>
          <p:nvPr/>
        </p:nvSpPr>
        <p:spPr>
          <a:xfrm>
            <a:off x="2514600" y="3352800"/>
            <a:ext cx="4419600" cy="553998"/>
          </a:xfrm>
          <a:prstGeom prst="rect">
            <a:avLst/>
          </a:prstGeom>
          <a:noFill/>
        </p:spPr>
        <p:txBody>
          <a:bodyPr wrap="square" rtlCol="0">
            <a:spAutoFit/>
          </a:bodyPr>
          <a:lstStyle/>
          <a:p>
            <a:r>
              <a:rPr lang="en-US" sz="1500" dirty="0" smtClean="0">
                <a:hlinkClick r:id="rId4"/>
              </a:rPr>
              <a:t>http://en.wikipedia.org/wiki/Joseph_Warren</a:t>
            </a:r>
            <a:endParaRPr lang="en-US" sz="1500" dirty="0" smtClean="0"/>
          </a:p>
          <a:p>
            <a:r>
              <a:rPr lang="en-US" sz="1500" dirty="0" smtClean="0"/>
              <a:t>Warren’s grave in Forest Hills cemetery</a:t>
            </a:r>
            <a:endParaRPr lang="en-US" sz="1500" dirty="0"/>
          </a:p>
        </p:txBody>
      </p:sp>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85800" y="3810001"/>
            <a:ext cx="8229600" cy="3047999"/>
          </a:xfrm>
        </p:spPr>
        <p:txBody>
          <a:bodyPr>
            <a:normAutofit/>
          </a:bodyPr>
          <a:lstStyle/>
          <a:p>
            <a:pPr>
              <a:buNone/>
            </a:pPr>
            <a:r>
              <a:rPr lang="en-US" dirty="0" smtClean="0"/>
              <a:t>		His best speeches were delivered in Old South Church on the second and fifth anniversaries of the “Boston Massacre”. Warren was one of the most influential leaders of the extreme Whig section in Massachusetts.</a:t>
            </a:r>
          </a:p>
          <a:p>
            <a:endParaRPr lang="en-US" dirty="0"/>
          </a:p>
        </p:txBody>
      </p:sp>
      <p:pic>
        <p:nvPicPr>
          <p:cNvPr id="4" name="Picture 2" descr="http://upload.wikimedia.org/wikipedia/commons/thumb/9/91/The_death_of_general_warren_at_the_battle_of_bunker_hill.jpg/240px-The_death_of_general_warren_at_the_battle_of_bunker_hill.jpg"/>
          <p:cNvPicPr>
            <a:picLocks noChangeAspect="1" noChangeArrowheads="1"/>
          </p:cNvPicPr>
          <p:nvPr/>
        </p:nvPicPr>
        <p:blipFill>
          <a:blip r:embed="rId3" cstate="print"/>
          <a:srcRect/>
          <a:stretch>
            <a:fillRect/>
          </a:stretch>
        </p:blipFill>
        <p:spPr bwMode="auto">
          <a:xfrm>
            <a:off x="2209800" y="228600"/>
            <a:ext cx="4876800" cy="2895600"/>
          </a:xfrm>
          <a:prstGeom prst="rect">
            <a:avLst/>
          </a:prstGeom>
          <a:noFill/>
        </p:spPr>
      </p:pic>
      <p:sp>
        <p:nvSpPr>
          <p:cNvPr id="5" name="TextBox 4"/>
          <p:cNvSpPr txBox="1"/>
          <p:nvPr/>
        </p:nvSpPr>
        <p:spPr>
          <a:xfrm>
            <a:off x="2590800" y="3124200"/>
            <a:ext cx="4419600" cy="784830"/>
          </a:xfrm>
          <a:prstGeom prst="rect">
            <a:avLst/>
          </a:prstGeom>
          <a:noFill/>
        </p:spPr>
        <p:txBody>
          <a:bodyPr wrap="square" rtlCol="0">
            <a:spAutoFit/>
          </a:bodyPr>
          <a:lstStyle/>
          <a:p>
            <a:r>
              <a:rPr lang="en-US" sz="1500" dirty="0" smtClean="0">
                <a:hlinkClick r:id="rId4"/>
              </a:rPr>
              <a:t>http://en.wikipedia.org/wiki/Joseph_Warren</a:t>
            </a:r>
            <a:endParaRPr lang="en-US" sz="1500" dirty="0" smtClean="0"/>
          </a:p>
          <a:p>
            <a:r>
              <a:rPr lang="en-US" sz="1500" dirty="0" smtClean="0"/>
              <a:t>The Death of General Warren at  the Battle of Bunker Hill by John Trumbull</a:t>
            </a:r>
            <a:endParaRPr lang="en-US" sz="1500" dirty="0"/>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579438"/>
          </a:xfrm>
        </p:spPr>
        <p:txBody>
          <a:bodyPr>
            <a:normAutofit fontScale="90000"/>
          </a:bodyPr>
          <a:lstStyle/>
          <a:p>
            <a:r>
              <a:rPr lang="en-US" dirty="0" smtClean="0"/>
              <a:t>Bibliography</a:t>
            </a:r>
            <a:endParaRPr lang="en-US" dirty="0"/>
          </a:p>
        </p:txBody>
      </p:sp>
      <p:sp>
        <p:nvSpPr>
          <p:cNvPr id="3" name="Content Placeholder 2"/>
          <p:cNvSpPr>
            <a:spLocks noGrp="1"/>
          </p:cNvSpPr>
          <p:nvPr>
            <p:ph sz="quarter" idx="1"/>
          </p:nvPr>
        </p:nvSpPr>
        <p:spPr/>
        <p:txBody>
          <a:bodyPr>
            <a:normAutofit/>
          </a:bodyPr>
          <a:lstStyle/>
          <a:p>
            <a:pPr>
              <a:buNone/>
            </a:pPr>
            <a:endParaRPr lang="en-US" sz="2200" dirty="0" smtClean="0"/>
          </a:p>
          <a:p>
            <a:r>
              <a:rPr lang="en-US" sz="2200" dirty="0" smtClean="0"/>
              <a:t>“Dr. Joseph Warren.” </a:t>
            </a:r>
            <a:r>
              <a:rPr lang="en-US" sz="2200" i="1" dirty="0" smtClean="0"/>
              <a:t>The American Revolution</a:t>
            </a:r>
            <a:r>
              <a:rPr lang="en-US" sz="2200" dirty="0" smtClean="0"/>
              <a:t>. </a:t>
            </a:r>
            <a:r>
              <a:rPr lang="en-US" sz="2200" dirty="0" err="1" smtClean="0"/>
              <a:t>N.p</a:t>
            </a:r>
            <a:r>
              <a:rPr lang="en-US" sz="2200" dirty="0" smtClean="0"/>
              <a:t>., </a:t>
            </a:r>
            <a:r>
              <a:rPr lang="en-US" sz="2200" dirty="0" err="1" smtClean="0"/>
              <a:t>n.d</a:t>
            </a:r>
            <a:r>
              <a:rPr lang="en-US" sz="2200" dirty="0" smtClean="0"/>
              <a:t>. Web. 8 Apr. 2011. &lt;http://www.theamericanrevolution.org/‌</a:t>
            </a:r>
            <a:r>
              <a:rPr lang="en-US" sz="2200" dirty="0" err="1" smtClean="0"/>
              <a:t>peopleDetail.aspx?people</a:t>
            </a:r>
            <a:r>
              <a:rPr lang="en-US" sz="2200" dirty="0" smtClean="0"/>
              <a:t>=21&gt;.</a:t>
            </a:r>
          </a:p>
          <a:p>
            <a:r>
              <a:rPr lang="en-US" sz="2200" dirty="0" smtClean="0"/>
              <a:t>“Joseph Warren.” </a:t>
            </a:r>
            <a:r>
              <a:rPr lang="en-US" sz="2200" i="1" dirty="0" smtClean="0"/>
              <a:t>NNDB</a:t>
            </a:r>
            <a:r>
              <a:rPr lang="en-US" sz="2200" dirty="0" smtClean="0"/>
              <a:t>. </a:t>
            </a:r>
            <a:r>
              <a:rPr lang="en-US" sz="2200" dirty="0" err="1" smtClean="0"/>
              <a:t>Soylent</a:t>
            </a:r>
            <a:r>
              <a:rPr lang="en-US" sz="2200" dirty="0" smtClean="0"/>
              <a:t> Communication, 2011. Web. 10 Apr. 2011. &lt;http://www.nndb.com/‌people/‌518/‌000050368/&gt;.</a:t>
            </a:r>
          </a:p>
          <a:p>
            <a:r>
              <a:rPr lang="en-US" sz="2200" dirty="0" smtClean="0"/>
              <a:t>Massachusetts Historical Society. “Joseph Warren.” </a:t>
            </a:r>
            <a:r>
              <a:rPr lang="en-US" sz="2200" i="1" dirty="0" smtClean="0"/>
              <a:t>Massachusetts Historical Society</a:t>
            </a:r>
            <a:r>
              <a:rPr lang="en-US" sz="2200" dirty="0" smtClean="0"/>
              <a:t>. </a:t>
            </a:r>
            <a:r>
              <a:rPr lang="en-US" sz="2200" dirty="0" err="1" smtClean="0"/>
              <a:t>N.p</a:t>
            </a:r>
            <a:r>
              <a:rPr lang="en-US" sz="2200" dirty="0" smtClean="0"/>
              <a:t>., 2003. Web. 10 Apr. 2011. &lt;http://www.masshist.org/‌</a:t>
            </a:r>
            <a:r>
              <a:rPr lang="en-US" sz="2200" dirty="0" err="1" smtClean="0"/>
              <a:t>bh</a:t>
            </a:r>
            <a:r>
              <a:rPr lang="en-US" sz="2200" dirty="0" smtClean="0"/>
              <a:t>/‌joswarrenbio.html&gt;.</a:t>
            </a:r>
          </a:p>
          <a:p>
            <a:endParaRPr lang="en-US" sz="2200" dirty="0"/>
          </a:p>
        </p:txBody>
      </p:sp>
    </p:spTree>
  </p:cSld>
  <p:clrMapOvr>
    <a:masterClrMapping/>
  </p:clrMapOvr>
  <p:transition>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7">
      <a:dk1>
        <a:sysClr val="windowText" lastClr="000000"/>
      </a:dk1>
      <a:lt1>
        <a:srgbClr val="D6ECFF"/>
      </a:lt1>
      <a:dk2>
        <a:srgbClr val="007DEA"/>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125</TotalTime>
  <Words>138</Words>
  <Application>Microsoft Office PowerPoint</Application>
  <PresentationFormat>On-screen Show (4:3)</PresentationFormat>
  <Paragraphs>33</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Median</vt:lpstr>
      <vt:lpstr>Dr. Joseph Warren</vt:lpstr>
      <vt:lpstr>Slide 2</vt:lpstr>
      <vt:lpstr>Slide 3</vt:lpstr>
      <vt:lpstr>Slide 4</vt:lpstr>
      <vt:lpstr>Slide 5</vt:lpstr>
      <vt:lpstr>Slide 6</vt:lpstr>
      <vt:lpstr>Slide 7</vt:lpstr>
      <vt:lpstr>Bibliography</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 Joseph Warren</dc:title>
  <dc:creator>Zeleke</dc:creator>
  <cp:lastModifiedBy>Zeleke</cp:lastModifiedBy>
  <cp:revision>13</cp:revision>
  <dcterms:created xsi:type="dcterms:W3CDTF">2011-04-11T00:24:00Z</dcterms:created>
  <dcterms:modified xsi:type="dcterms:W3CDTF">2011-04-11T02:29:15Z</dcterms:modified>
</cp:coreProperties>
</file>